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67" r:id="rId4"/>
    <p:sldId id="268" r:id="rId5"/>
    <p:sldId id="257" r:id="rId6"/>
    <p:sldId id="256" r:id="rId7"/>
    <p:sldId id="260" r:id="rId8"/>
    <p:sldId id="261" r:id="rId9"/>
    <p:sldId id="258" r:id="rId10"/>
    <p:sldId id="262" r:id="rId11"/>
    <p:sldId id="263" r:id="rId12"/>
    <p:sldId id="266" r:id="rId13"/>
    <p:sldId id="264" r:id="rId14"/>
    <p:sldId id="272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51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11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5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53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44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885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315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1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75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63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398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0CA1A-EB08-4C6B-969B-2E602C203FB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C0CDE-AD88-413C-B854-9EBFA19DF1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564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594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9600" b="1" i="1" dirty="0" smtClean="0">
                <a:latin typeface="Monotype Corsiva" panose="03010101010201010101" pitchFamily="66" charset="0"/>
              </a:rPr>
              <a:t>Межкристаллитная коррозия</a:t>
            </a:r>
            <a:endParaRPr lang="ru-RU" sz="9600" b="1" i="1" dirty="0">
              <a:latin typeface="Monotype Corsiva" panose="03010101010201010101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7769" y="6318422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Минск 2017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48824" y="140043"/>
            <a:ext cx="629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БЕЛОРУССКИЙ НАЦИОНАЛЬНЫЙ ТЕХНИЧЕСКИЙ УНИВЕРСИТЕТ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00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5292" y="1224263"/>
            <a:ext cx="10515600" cy="435133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Межкристаллитная коррозия (МКК) – один из видов местной коррозии металла, который приводит к избирательному разрушению границ зерна. Межкристаллитная коррозия – очень опасный вид разрушения, т.к. визуально ее не всегда можно определить. Металл теряет свою пластичность  и  прочность.</a:t>
            </a:r>
          </a:p>
          <a:p>
            <a:endParaRPr lang="ru-RU" sz="2400" dirty="0" smtClean="0"/>
          </a:p>
          <a:p>
            <a:r>
              <a:rPr lang="ru-RU" sz="2400" dirty="0" smtClean="0"/>
              <a:t>Межкристаллитной коррозии чаще всего подвергаются металлы и сплавы, которые легко становятся пассивными. К ним относятся хромоникелевые и хромистые сплавы (нержавеющие стали), сплавы алюминия, никеля, некоторые другие.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013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11" y="197708"/>
            <a:ext cx="11063416" cy="6409038"/>
          </a:xfrm>
        </p:spPr>
      </p:pic>
    </p:spTree>
    <p:extLst>
      <p:ext uri="{BB962C8B-B14F-4D97-AF65-F5344CB8AC3E}">
        <p14:creationId xmlns:p14="http://schemas.microsoft.com/office/powerpoint/2010/main" val="406501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коррозии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615" y="1825625"/>
            <a:ext cx="8754769" cy="4351338"/>
          </a:xfrm>
        </p:spPr>
      </p:pic>
    </p:spTree>
    <p:extLst>
      <p:ext uri="{BB962C8B-B14F-4D97-AF65-F5344CB8AC3E}">
        <p14:creationId xmlns:p14="http://schemas.microsoft.com/office/powerpoint/2010/main" val="44277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 интеркристаллитной коррозии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77721"/>
            <a:ext cx="3056239" cy="2807043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54892"/>
            <a:ext cx="6096000" cy="4572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777721"/>
            <a:ext cx="3048001" cy="280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6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2381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Борьба с коррозией</a:t>
            </a:r>
            <a:endParaRPr lang="ru-RU" sz="5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515600" cy="4402179"/>
          </a:xfrm>
        </p:spPr>
      </p:pic>
    </p:spTree>
    <p:extLst>
      <p:ext uri="{BB962C8B-B14F-4D97-AF65-F5344CB8AC3E}">
        <p14:creationId xmlns:p14="http://schemas.microsoft.com/office/powerpoint/2010/main" val="33743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</a:t>
            </a:r>
            <a:r>
              <a:rPr lang="ru-RU" dirty="0" err="1" smtClean="0"/>
              <a:t>аустенитной</a:t>
            </a:r>
            <a:r>
              <a:rPr lang="ru-RU" dirty="0" smtClean="0"/>
              <a:t> стали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87" y="2234385"/>
            <a:ext cx="7059826" cy="4106562"/>
          </a:xfrm>
        </p:spPr>
      </p:pic>
    </p:spTree>
    <p:extLst>
      <p:ext uri="{BB962C8B-B14F-4D97-AF65-F5344CB8AC3E}">
        <p14:creationId xmlns:p14="http://schemas.microsoft.com/office/powerpoint/2010/main" val="17061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2897" y="0"/>
            <a:ext cx="13954897" cy="6858000"/>
          </a:xfrm>
        </p:spPr>
      </p:pic>
    </p:spTree>
    <p:extLst>
      <p:ext uri="{BB962C8B-B14F-4D97-AF65-F5344CB8AC3E}">
        <p14:creationId xmlns:p14="http://schemas.microsoft.com/office/powerpoint/2010/main" val="5906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3020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9" b="31726"/>
          <a:stretch/>
        </p:blipFill>
        <p:spPr>
          <a:xfrm>
            <a:off x="838200" y="365125"/>
            <a:ext cx="10515599" cy="6126291"/>
          </a:xfrm>
        </p:spPr>
      </p:pic>
    </p:spTree>
    <p:extLst>
      <p:ext uri="{BB962C8B-B14F-4D97-AF65-F5344CB8AC3E}">
        <p14:creationId xmlns:p14="http://schemas.microsoft.com/office/powerpoint/2010/main" val="56620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Коррозия сварных соединений </a:t>
            </a:r>
            <a:r>
              <a:rPr lang="ru-RU" dirty="0" err="1" smtClean="0"/>
              <a:t>аустенитной</a:t>
            </a:r>
            <a:r>
              <a:rPr lang="ru-RU" dirty="0" smtClean="0"/>
              <a:t> стали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" t="20671" b="31851"/>
          <a:stretch/>
        </p:blipFill>
        <p:spPr>
          <a:xfrm>
            <a:off x="0" y="2364258"/>
            <a:ext cx="12191999" cy="4493741"/>
          </a:xfrm>
        </p:spPr>
      </p:pic>
    </p:spTree>
    <p:extLst>
      <p:ext uri="{BB962C8B-B14F-4D97-AF65-F5344CB8AC3E}">
        <p14:creationId xmlns:p14="http://schemas.microsoft.com/office/powerpoint/2010/main" val="107305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З</a:t>
            </a:r>
            <a:r>
              <a:rPr lang="ru-RU" sz="2400" dirty="0" smtClean="0"/>
              <a:t>ависимость </a:t>
            </a:r>
            <a:r>
              <a:rPr lang="ru-RU" sz="2400" dirty="0"/>
              <a:t>межкристаллитной коррозии стали от температуры и времени</a:t>
            </a:r>
          </a:p>
        </p:txBody>
      </p:sp>
      <p:pic>
        <p:nvPicPr>
          <p:cNvPr id="4" name="Объект 3" descr="http://www.weldingsite.in.ua/df/ris2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335"/>
            <a:ext cx="12192000" cy="539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543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36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latin typeface="Monotype Corsiva" panose="03010101010201010101" pitchFamily="66" charset="0"/>
              </a:rPr>
              <a:t/>
            </a:r>
            <a:br>
              <a:rPr lang="ru-RU" sz="6000" dirty="0" smtClean="0">
                <a:latin typeface="Monotype Corsiva" panose="03010101010201010101" pitchFamily="66" charset="0"/>
              </a:rPr>
            </a:br>
            <a:r>
              <a:rPr lang="ru-RU" sz="107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Спасибо за внимание!</a:t>
            </a:r>
            <a:r>
              <a:rPr lang="ru-RU" sz="10700" dirty="0" smtClean="0">
                <a:latin typeface="Monotype Corsiva" panose="03010101010201010101" pitchFamily="66" charset="0"/>
              </a:rPr>
              <a:t/>
            </a:r>
            <a:br>
              <a:rPr lang="ru-RU" sz="10700" dirty="0" smtClean="0">
                <a:latin typeface="Monotype Corsiva" panose="03010101010201010101" pitchFamily="66" charset="0"/>
              </a:rPr>
            </a:br>
            <a:endParaRPr lang="ru-RU" sz="107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92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110</Words>
  <Application>Microsoft Office PowerPoint</Application>
  <PresentationFormat>Широкоэкранный</PresentationFormat>
  <Paragraphs>13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Виды коррозии </vt:lpstr>
      <vt:lpstr>Примеры  интеркристаллитной коррозии</vt:lpstr>
      <vt:lpstr>Презентация PowerPoint</vt:lpstr>
      <vt:lpstr>Презентация PowerPoint</vt:lpstr>
      <vt:lpstr>Борьба с коррозией</vt:lpstr>
      <vt:lpstr>Структура аустенитной стали</vt:lpstr>
      <vt:lpstr>Презентация PowerPoint</vt:lpstr>
      <vt:lpstr>Презентация PowerPoint</vt:lpstr>
      <vt:lpstr>Презентация PowerPoint</vt:lpstr>
      <vt:lpstr>Коррозия сварных соединений аустенитной стали</vt:lpstr>
      <vt:lpstr>Зависимость межкристаллитной коррозии стали от температуры и времени</vt:lpstr>
      <vt:lpstr> Спасибо за внимание!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Елена</cp:lastModifiedBy>
  <cp:revision>10</cp:revision>
  <dcterms:created xsi:type="dcterms:W3CDTF">2017-04-15T07:22:31Z</dcterms:created>
  <dcterms:modified xsi:type="dcterms:W3CDTF">2019-10-11T03:49:43Z</dcterms:modified>
</cp:coreProperties>
</file>